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3"/>
    <p:restoredTop sz="94469"/>
  </p:normalViewPr>
  <p:slideViewPr>
    <p:cSldViewPr snapToGrid="0" snapToObjects="1">
      <p:cViewPr varScale="1">
        <p:scale>
          <a:sx n="112" d="100"/>
          <a:sy n="112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EC7B-FE91-0141-896F-EEB0BA950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99A50-EF3A-0E46-B203-9E11FEDDA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00624-A884-C043-B776-AF8FEEB2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3198F-79C4-C24B-8519-26E5D0E64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0D452-EE16-F044-BC4F-DC0C8C6A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37757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7CF6-6B79-7045-B853-85861856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778AB5-6DBB-8C48-AFA0-FEF9580C8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58437-2D86-2C46-8C6F-0F9E0D36A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3F5D4-2558-C641-872B-AF49BE94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96504-20CF-2645-9359-1889A4248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01148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976E5-39AF-B844-A2C4-8795A3EF4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B7401-F7E7-6545-B677-6EC43C539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E73DE-F987-7D45-87F4-EC6EAE365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8AA79-F744-EA42-8A34-EF4872A6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829E4-927A-7B47-95D2-083DE713E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08208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88404-EAAF-B645-8121-3AA881BFF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654DD-D40A-9B4E-9305-9FBCDC0C8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B4E3E-5761-0342-AAC2-C317F5543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B1AD2-3158-4841-9E96-B1C7B5C0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6C565-BBF4-DB4A-91CB-D271E07A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2286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E6745-1AE1-D448-9261-181EE616D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F6CB3-5D46-4148-839C-935670766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FE3E-C983-864B-B9B6-640343540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DFEAA-0BBF-184A-A5F0-C659B916E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50E3E-55B3-7F4E-89DB-87DE08959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2600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EA104-063F-F84E-9DD7-EBFA8A86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8C7C5-1F20-CB45-B874-3366872AD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0DE5F-DFD0-5743-9E06-81C5F4EF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3473E-66C4-6344-8CD1-EF4FE2A4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E0640E-BD5E-0C46-81AE-D4246493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8FB8C-8ADA-6942-AB86-5BF436AD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5834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A429-F62C-934D-A56E-A0C606C0C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3A8AC-349B-104E-89CE-9BB591AA2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E591B8-A41C-1B4E-9F3B-E629C7742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03683F-A58F-5A4E-8D12-255F0D025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529F79-751D-E942-82FA-891647995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10EEC-C6DD-1343-AD0F-6AB3D311D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6C315F-37D3-7745-882F-C2236A19F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A9845-63BF-2B48-9B75-3B97916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4521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53CB9-4F62-AB4D-AEEB-80D4D7446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C78C03-D446-C344-9EAA-49039BCB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B8466-5F47-6C45-AB37-97BD0F96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19CB4-1BC7-3142-8B4A-F6C27502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81569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83D8E0-F580-D14C-B252-371EEC3F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F5AEFE-D1FF-FB45-863A-D3F98579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6146D-6E57-6242-A87C-372CA5A5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009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9678B-DAB4-794F-BFA3-56D87EDA1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0ABEB-01BB-CD4F-B0DE-2C68FEBAF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8D2B1F-54A9-464A-8447-2BE63DD6F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DA8D8-8BB2-7E41-8976-FC34F7FD7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2DCE9-1A60-AB45-85C9-9EE12B4D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63BFC-37E4-8F47-9ED3-5B0022F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1234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B1464-3DBD-5942-A78C-17677D7D2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58684-B44A-4E41-B6DF-51527FEE0A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583B27-B6FC-2547-946E-735383602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FEA86-BAD0-0D4D-894F-F419918DE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1E7B7C-2B7D-3E44-8758-51DD1AF6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04FEB-7A74-784A-B6CD-D8F22C21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53370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D13E44-DE57-304C-8B9C-C83C69329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EF955-F667-A543-9B66-4496F88D4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2994-5F95-4547-A00B-04528321B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1C24-015D-5743-B892-E16E10A1D9C4}" type="datetimeFigureOut">
              <a:rPr lang="en-AE" smtClean="0"/>
              <a:t>11/21/21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562A3-C897-2049-B2CB-05876BEAA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8AB5E-94EE-CF49-B2E8-DB7284C84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88AA8-7497-704E-994D-3F8DC3185EF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1818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904FC-DD85-984D-8A97-AF3BA830C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H</a:t>
            </a:r>
            <a:r>
              <a:rPr lang="en-AE" sz="5400"/>
              <a:t>and-made Electroscope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CB061-42FF-784F-A3C2-0FD5DF512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en-AE"/>
              <a:t>Done By: Mohamed Adnan Al Ali</a:t>
            </a:r>
          </a:p>
          <a:p>
            <a:pPr algn="l"/>
            <a:r>
              <a:rPr lang="en-AE"/>
              <a:t>Class 12CB</a:t>
            </a:r>
          </a:p>
        </p:txBody>
      </p:sp>
      <p:pic>
        <p:nvPicPr>
          <p:cNvPr id="5" name="Picture 4" descr="A picture containing indoor, green&#10;&#10;Description automatically generated">
            <a:extLst>
              <a:ext uri="{FF2B5EF4-FFF2-40B4-BE49-F238E27FC236}">
                <a16:creationId xmlns:a16="http://schemas.microsoft.com/office/drawing/2014/main" id="{10529645-C67E-3143-9E31-C8889AE91E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435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7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9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6403BE-BDF6-124F-916F-2D22C3B97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DB81-0345-2C41-BBD9-96F1FD5BC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882" y="463116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bulid an electroscope to detect the present of electric charge.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Electroscope Experiment | Study.com">
            <a:extLst>
              <a:ext uri="{FF2B5EF4-FFF2-40B4-BE49-F238E27FC236}">
                <a16:creationId xmlns:a16="http://schemas.microsoft.com/office/drawing/2014/main" id="{36DFBE5F-0CA8-4B41-8533-1334836C6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5426" y="640080"/>
            <a:ext cx="6852355" cy="555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1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44137-C716-3C42-9C5F-5996B72D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400" u="sng">
                <a:latin typeface="Footlight MT Light" panose="0204060206030A020304" pitchFamily="18" charset="77"/>
              </a:rPr>
              <a:t>Tools</a:t>
            </a:r>
            <a:r>
              <a:rPr lang="en-US" sz="5400"/>
              <a:t> </a:t>
            </a:r>
            <a:r>
              <a:rPr lang="en-AE" sz="5400"/>
              <a:t> </a:t>
            </a:r>
          </a:p>
        </p:txBody>
      </p:sp>
      <p:sp>
        <p:nvSpPr>
          <p:cNvPr id="75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D8B6F-EFCE-E04C-A911-66F67F4D6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US" sz="2200">
                <a:latin typeface="Footlight MT Light" panose="0204060206030A020304" pitchFamily="18" charset="77"/>
              </a:rPr>
              <a:t>Glass J</a:t>
            </a:r>
            <a:r>
              <a:rPr lang="en-AE" sz="2200">
                <a:latin typeface="Footlight MT Light" panose="0204060206030A020304" pitchFamily="18" charset="77"/>
              </a:rPr>
              <a:t>ar </a:t>
            </a:r>
          </a:p>
          <a:p>
            <a:r>
              <a:rPr lang="en-US" sz="2200">
                <a:latin typeface="Footlight MT Light" panose="0204060206030A020304" pitchFamily="18" charset="77"/>
              </a:rPr>
              <a:t>P</a:t>
            </a:r>
            <a:r>
              <a:rPr lang="en-AE" sz="2200">
                <a:latin typeface="Footlight MT Light" panose="0204060206030A020304" pitchFamily="18" charset="77"/>
              </a:rPr>
              <a:t>aper </a:t>
            </a:r>
          </a:p>
          <a:p>
            <a:r>
              <a:rPr lang="en-US" sz="2200">
                <a:latin typeface="Footlight MT Light" panose="0204060206030A020304" pitchFamily="18" charset="77"/>
              </a:rPr>
              <a:t>M</a:t>
            </a:r>
            <a:r>
              <a:rPr lang="en-AE" sz="2200">
                <a:latin typeface="Footlight MT Light" panose="0204060206030A020304" pitchFamily="18" charset="77"/>
              </a:rPr>
              <a:t>etal wire </a:t>
            </a:r>
          </a:p>
          <a:p>
            <a:r>
              <a:rPr lang="en-US" sz="2200">
                <a:latin typeface="Footlight MT Light" panose="0204060206030A020304" pitchFamily="18" charset="77"/>
              </a:rPr>
              <a:t>T</a:t>
            </a:r>
            <a:r>
              <a:rPr lang="en-AE" sz="2200">
                <a:latin typeface="Footlight MT Light" panose="0204060206030A020304" pitchFamily="18" charset="77"/>
              </a:rPr>
              <a:t>ape </a:t>
            </a:r>
          </a:p>
          <a:p>
            <a:r>
              <a:rPr lang="en-US" sz="2200">
                <a:latin typeface="Footlight MT Light" panose="0204060206030A020304" pitchFamily="18" charset="77"/>
              </a:rPr>
              <a:t>P</a:t>
            </a:r>
            <a:r>
              <a:rPr lang="en-AE" sz="2200">
                <a:latin typeface="Footlight MT Light" panose="0204060206030A020304" pitchFamily="18" charset="77"/>
              </a:rPr>
              <a:t>laydo </a:t>
            </a:r>
          </a:p>
          <a:p>
            <a:r>
              <a:rPr lang="en-US" sz="2200">
                <a:latin typeface="Footlight MT Light" panose="0204060206030A020304" pitchFamily="18" charset="77"/>
              </a:rPr>
              <a:t>A</a:t>
            </a:r>
            <a:r>
              <a:rPr lang="en-AE" sz="2200">
                <a:latin typeface="Footlight MT Light" panose="0204060206030A020304" pitchFamily="18" charset="77"/>
              </a:rPr>
              <a:t>laminum foil </a:t>
            </a:r>
          </a:p>
          <a:p>
            <a:r>
              <a:rPr lang="en-US" sz="2200">
                <a:latin typeface="Footlight MT Light" panose="0204060206030A020304" pitchFamily="18" charset="77"/>
              </a:rPr>
              <a:t>S</a:t>
            </a:r>
            <a:r>
              <a:rPr lang="en-AE" sz="2200">
                <a:latin typeface="Footlight MT Light" panose="0204060206030A020304" pitchFamily="18" charset="77"/>
              </a:rPr>
              <a:t>traw</a:t>
            </a:r>
          </a:p>
          <a:p>
            <a:pPr marL="0" indent="0">
              <a:buNone/>
            </a:pPr>
            <a:endParaRPr lang="en-AE" sz="2200"/>
          </a:p>
        </p:txBody>
      </p:sp>
      <p:pic>
        <p:nvPicPr>
          <p:cNvPr id="1028" name="Picture 4" descr="Electroscope Electroscopes &amp; Van de Graffs eetah Lab &amp; Scientific Products">
            <a:extLst>
              <a:ext uri="{FF2B5EF4-FFF2-40B4-BE49-F238E27FC236}">
                <a16:creationId xmlns:a16="http://schemas.microsoft.com/office/drawing/2014/main" id="{D193021D-3511-A34F-A74B-27B5FD99E3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862908"/>
            <a:ext cx="5286605" cy="341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11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DBFA51-D556-2845-BE61-EE695E731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823"/>
            <a:ext cx="3419856" cy="5583148"/>
          </a:xfrm>
        </p:spPr>
        <p:txBody>
          <a:bodyPr anchor="ctr">
            <a:normAutofit/>
          </a:bodyPr>
          <a:lstStyle/>
          <a:p>
            <a:r>
              <a:rPr lang="en-AE" sz="5400" u="sng">
                <a:latin typeface="Footlight MT Light" panose="0204060206030A020304" pitchFamily="18" charset="77"/>
              </a:rPr>
              <a:t>Theory</a:t>
            </a:r>
            <a:r>
              <a:rPr lang="en-AE" sz="5400">
                <a:latin typeface="Footlight MT Light" panose="0204060206030A020304" pitchFamily="18" charset="77"/>
              </a:rPr>
              <a:t> 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267200" y="630936"/>
            <a:ext cx="18288" cy="5590381"/>
          </a:xfrm>
          <a:custGeom>
            <a:avLst/>
            <a:gdLst>
              <a:gd name="connsiteX0" fmla="*/ 0 w 18288"/>
              <a:gd name="connsiteY0" fmla="*/ 0 h 5590381"/>
              <a:gd name="connsiteX1" fmla="*/ 18288 w 18288"/>
              <a:gd name="connsiteY1" fmla="*/ 0 h 5590381"/>
              <a:gd name="connsiteX2" fmla="*/ 18288 w 18288"/>
              <a:gd name="connsiteY2" fmla="*/ 754701 h 5590381"/>
              <a:gd name="connsiteX3" fmla="*/ 18288 w 18288"/>
              <a:gd name="connsiteY3" fmla="*/ 1565307 h 5590381"/>
              <a:gd name="connsiteX4" fmla="*/ 18288 w 18288"/>
              <a:gd name="connsiteY4" fmla="*/ 2152297 h 5590381"/>
              <a:gd name="connsiteX5" fmla="*/ 18288 w 18288"/>
              <a:gd name="connsiteY5" fmla="*/ 2906998 h 5590381"/>
              <a:gd name="connsiteX6" fmla="*/ 18288 w 18288"/>
              <a:gd name="connsiteY6" fmla="*/ 3549892 h 5590381"/>
              <a:gd name="connsiteX7" fmla="*/ 18288 w 18288"/>
              <a:gd name="connsiteY7" fmla="*/ 4080978 h 5590381"/>
              <a:gd name="connsiteX8" fmla="*/ 18288 w 18288"/>
              <a:gd name="connsiteY8" fmla="*/ 4835680 h 5590381"/>
              <a:gd name="connsiteX9" fmla="*/ 18288 w 18288"/>
              <a:gd name="connsiteY9" fmla="*/ 5590381 h 5590381"/>
              <a:gd name="connsiteX10" fmla="*/ 0 w 18288"/>
              <a:gd name="connsiteY10" fmla="*/ 5590381 h 5590381"/>
              <a:gd name="connsiteX11" fmla="*/ 0 w 18288"/>
              <a:gd name="connsiteY11" fmla="*/ 4835680 h 5590381"/>
              <a:gd name="connsiteX12" fmla="*/ 0 w 18288"/>
              <a:gd name="connsiteY12" fmla="*/ 4304593 h 5590381"/>
              <a:gd name="connsiteX13" fmla="*/ 0 w 18288"/>
              <a:gd name="connsiteY13" fmla="*/ 3773507 h 5590381"/>
              <a:gd name="connsiteX14" fmla="*/ 0 w 18288"/>
              <a:gd name="connsiteY14" fmla="*/ 3186517 h 5590381"/>
              <a:gd name="connsiteX15" fmla="*/ 0 w 18288"/>
              <a:gd name="connsiteY15" fmla="*/ 2487720 h 5590381"/>
              <a:gd name="connsiteX16" fmla="*/ 0 w 18288"/>
              <a:gd name="connsiteY16" fmla="*/ 1956633 h 5590381"/>
              <a:gd name="connsiteX17" fmla="*/ 0 w 18288"/>
              <a:gd name="connsiteY17" fmla="*/ 1425547 h 5590381"/>
              <a:gd name="connsiteX18" fmla="*/ 0 w 18288"/>
              <a:gd name="connsiteY18" fmla="*/ 614942 h 5590381"/>
              <a:gd name="connsiteX19" fmla="*/ 0 w 18288"/>
              <a:gd name="connsiteY19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" h="5590381" fill="none" extrusionOk="0">
                <a:moveTo>
                  <a:pt x="0" y="0"/>
                </a:moveTo>
                <a:cubicBezTo>
                  <a:pt x="7726" y="-435"/>
                  <a:pt x="14198" y="437"/>
                  <a:pt x="18288" y="0"/>
                </a:cubicBezTo>
                <a:cubicBezTo>
                  <a:pt x="-5226" y="225076"/>
                  <a:pt x="46275" y="562283"/>
                  <a:pt x="18288" y="754701"/>
                </a:cubicBezTo>
                <a:cubicBezTo>
                  <a:pt x="-9699" y="947119"/>
                  <a:pt x="30081" y="1239251"/>
                  <a:pt x="18288" y="1565307"/>
                </a:cubicBezTo>
                <a:cubicBezTo>
                  <a:pt x="6495" y="1891363"/>
                  <a:pt x="7160" y="1999140"/>
                  <a:pt x="18288" y="2152297"/>
                </a:cubicBezTo>
                <a:cubicBezTo>
                  <a:pt x="29417" y="2305454"/>
                  <a:pt x="28705" y="2598333"/>
                  <a:pt x="18288" y="2906998"/>
                </a:cubicBezTo>
                <a:cubicBezTo>
                  <a:pt x="7871" y="3215663"/>
                  <a:pt x="35263" y="3327412"/>
                  <a:pt x="18288" y="3549892"/>
                </a:cubicBezTo>
                <a:cubicBezTo>
                  <a:pt x="1313" y="3772372"/>
                  <a:pt x="38561" y="3843836"/>
                  <a:pt x="18288" y="4080978"/>
                </a:cubicBezTo>
                <a:cubicBezTo>
                  <a:pt x="-1985" y="4318120"/>
                  <a:pt x="-3806" y="4511166"/>
                  <a:pt x="18288" y="4835680"/>
                </a:cubicBezTo>
                <a:cubicBezTo>
                  <a:pt x="40382" y="5160194"/>
                  <a:pt x="-13070" y="5401748"/>
                  <a:pt x="18288" y="5590381"/>
                </a:cubicBezTo>
                <a:cubicBezTo>
                  <a:pt x="12010" y="5589863"/>
                  <a:pt x="6799" y="5589982"/>
                  <a:pt x="0" y="5590381"/>
                </a:cubicBezTo>
                <a:cubicBezTo>
                  <a:pt x="-6480" y="5250523"/>
                  <a:pt x="-32148" y="5052531"/>
                  <a:pt x="0" y="4835680"/>
                </a:cubicBezTo>
                <a:cubicBezTo>
                  <a:pt x="32148" y="4618829"/>
                  <a:pt x="5352" y="4496374"/>
                  <a:pt x="0" y="4304593"/>
                </a:cubicBezTo>
                <a:cubicBezTo>
                  <a:pt x="-5352" y="4112812"/>
                  <a:pt x="9645" y="3919423"/>
                  <a:pt x="0" y="3773507"/>
                </a:cubicBezTo>
                <a:cubicBezTo>
                  <a:pt x="-9645" y="3627591"/>
                  <a:pt x="-10654" y="3330687"/>
                  <a:pt x="0" y="3186517"/>
                </a:cubicBezTo>
                <a:cubicBezTo>
                  <a:pt x="10654" y="3042347"/>
                  <a:pt x="18181" y="2635923"/>
                  <a:pt x="0" y="2487720"/>
                </a:cubicBezTo>
                <a:cubicBezTo>
                  <a:pt x="-18181" y="2339517"/>
                  <a:pt x="-7947" y="2113537"/>
                  <a:pt x="0" y="1956633"/>
                </a:cubicBezTo>
                <a:cubicBezTo>
                  <a:pt x="7947" y="1799729"/>
                  <a:pt x="-15145" y="1657735"/>
                  <a:pt x="0" y="1425547"/>
                </a:cubicBezTo>
                <a:cubicBezTo>
                  <a:pt x="15145" y="1193359"/>
                  <a:pt x="-23832" y="948054"/>
                  <a:pt x="0" y="614942"/>
                </a:cubicBezTo>
                <a:cubicBezTo>
                  <a:pt x="23832" y="281831"/>
                  <a:pt x="2816" y="129878"/>
                  <a:pt x="0" y="0"/>
                </a:cubicBezTo>
                <a:close/>
              </a:path>
              <a:path w="18288" h="5590381" stroke="0" extrusionOk="0">
                <a:moveTo>
                  <a:pt x="0" y="0"/>
                </a:moveTo>
                <a:cubicBezTo>
                  <a:pt x="5871" y="848"/>
                  <a:pt x="11713" y="-200"/>
                  <a:pt x="18288" y="0"/>
                </a:cubicBezTo>
                <a:cubicBezTo>
                  <a:pt x="41141" y="165299"/>
                  <a:pt x="3613" y="427555"/>
                  <a:pt x="18288" y="698798"/>
                </a:cubicBezTo>
                <a:cubicBezTo>
                  <a:pt x="32963" y="970041"/>
                  <a:pt x="19680" y="1226199"/>
                  <a:pt x="18288" y="1397595"/>
                </a:cubicBezTo>
                <a:cubicBezTo>
                  <a:pt x="16896" y="1568991"/>
                  <a:pt x="38798" y="1794517"/>
                  <a:pt x="18288" y="2152297"/>
                </a:cubicBezTo>
                <a:cubicBezTo>
                  <a:pt x="-2222" y="2510077"/>
                  <a:pt x="40846" y="2594424"/>
                  <a:pt x="18288" y="2739287"/>
                </a:cubicBezTo>
                <a:cubicBezTo>
                  <a:pt x="-4270" y="2884150"/>
                  <a:pt x="27117" y="3129706"/>
                  <a:pt x="18288" y="3493988"/>
                </a:cubicBezTo>
                <a:cubicBezTo>
                  <a:pt x="9459" y="3858270"/>
                  <a:pt x="54201" y="4041447"/>
                  <a:pt x="18288" y="4304593"/>
                </a:cubicBezTo>
                <a:cubicBezTo>
                  <a:pt x="-17625" y="4567740"/>
                  <a:pt x="49627" y="5149125"/>
                  <a:pt x="18288" y="5590381"/>
                </a:cubicBezTo>
                <a:cubicBezTo>
                  <a:pt x="10860" y="5590744"/>
                  <a:pt x="7568" y="5590157"/>
                  <a:pt x="0" y="5590381"/>
                </a:cubicBezTo>
                <a:cubicBezTo>
                  <a:pt x="36767" y="5266821"/>
                  <a:pt x="-16223" y="5116146"/>
                  <a:pt x="0" y="4835680"/>
                </a:cubicBezTo>
                <a:cubicBezTo>
                  <a:pt x="16223" y="4555214"/>
                  <a:pt x="-16316" y="4356490"/>
                  <a:pt x="0" y="4136882"/>
                </a:cubicBezTo>
                <a:cubicBezTo>
                  <a:pt x="16316" y="3917274"/>
                  <a:pt x="8005" y="3773465"/>
                  <a:pt x="0" y="3549892"/>
                </a:cubicBezTo>
                <a:cubicBezTo>
                  <a:pt x="-8005" y="3326319"/>
                  <a:pt x="27623" y="3052456"/>
                  <a:pt x="0" y="2851094"/>
                </a:cubicBezTo>
                <a:cubicBezTo>
                  <a:pt x="-27623" y="2649732"/>
                  <a:pt x="5614" y="2455815"/>
                  <a:pt x="0" y="2264104"/>
                </a:cubicBezTo>
                <a:cubicBezTo>
                  <a:pt x="-5614" y="2072393"/>
                  <a:pt x="22598" y="1990723"/>
                  <a:pt x="0" y="1733018"/>
                </a:cubicBezTo>
                <a:cubicBezTo>
                  <a:pt x="-22598" y="1475313"/>
                  <a:pt x="-6965" y="1369123"/>
                  <a:pt x="0" y="1090124"/>
                </a:cubicBezTo>
                <a:cubicBezTo>
                  <a:pt x="6965" y="811125"/>
                  <a:pt x="-19273" y="507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nternational Relations Theory – E-International Relations">
            <a:extLst>
              <a:ext uri="{FF2B5EF4-FFF2-40B4-BE49-F238E27FC236}">
                <a16:creationId xmlns:a16="http://schemas.microsoft.com/office/drawing/2014/main" id="{115DFB55-2170-FE49-B63B-EF00FF47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630936"/>
            <a:ext cx="6837345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6D17-2039-B24E-85C4-BBE4F4389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798577"/>
            <a:ext cx="6894576" cy="142848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Footlight MT Light" panose="0204060206030A020304" pitchFamily="18" charset="77"/>
              </a:rPr>
              <a:t>When you rub a balloon and later you put it above the spiral metal the electrons will go in and that’s why the aluminum foil repel  .</a:t>
            </a:r>
            <a:endParaRPr lang="en-AE" sz="2200" dirty="0">
              <a:latin typeface="Footlight MT Light" panose="0204060206030A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9899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7E14-38A0-4346-A4DC-B3CE5726C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3752849"/>
            <a:ext cx="3290887" cy="2452687"/>
          </a:xfrm>
        </p:spPr>
        <p:txBody>
          <a:bodyPr anchor="ctr">
            <a:normAutofit/>
          </a:bodyPr>
          <a:lstStyle/>
          <a:p>
            <a:r>
              <a:rPr lang="en-US" sz="3600" u="sng">
                <a:latin typeface="Footlight MT Light" panose="0204060206030A020304" pitchFamily="18" charset="77"/>
              </a:rPr>
              <a:t>P</a:t>
            </a:r>
            <a:r>
              <a:rPr lang="en-AE" sz="3600" u="sng">
                <a:latin typeface="Footlight MT Light" panose="0204060206030A020304" pitchFamily="18" charset="77"/>
              </a:rPr>
              <a:t>rocedure </a:t>
            </a:r>
          </a:p>
        </p:txBody>
      </p:sp>
      <p:pic>
        <p:nvPicPr>
          <p:cNvPr id="3074" name="Picture 2" descr="How to Write Excellent Procedures that your Team will Love - BlogIn">
            <a:extLst>
              <a:ext uri="{FF2B5EF4-FFF2-40B4-BE49-F238E27FC236}">
                <a16:creationId xmlns:a16="http://schemas.microsoft.com/office/drawing/2014/main" id="{77EF1C01-62F2-9347-8DA2-2368D2CEE5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28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BFE86-AA6F-F741-88E3-0321934BB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r>
              <a:rPr lang="en-US" sz="1800">
                <a:latin typeface="Footlight MT Light" panose="0204060206030A020304" pitchFamily="18" charset="77"/>
              </a:rPr>
              <a:t>I</a:t>
            </a:r>
            <a:r>
              <a:rPr lang="en-AE" sz="1800">
                <a:latin typeface="Footlight MT Light" panose="0204060206030A020304" pitchFamily="18" charset="77"/>
              </a:rPr>
              <a:t> collected all the materials.</a:t>
            </a:r>
          </a:p>
          <a:p>
            <a:r>
              <a:rPr lang="en-US" sz="1800">
                <a:latin typeface="Footlight MT Light" panose="0204060206030A020304" pitchFamily="18" charset="77"/>
              </a:rPr>
              <a:t>I</a:t>
            </a:r>
            <a:r>
              <a:rPr lang="en-AE" sz="1800">
                <a:latin typeface="Footlight MT Light" panose="0204060206030A020304" pitchFamily="18" charset="77"/>
              </a:rPr>
              <a:t> attched them all togather .</a:t>
            </a:r>
          </a:p>
          <a:p>
            <a:r>
              <a:rPr lang="en-US" sz="1800">
                <a:latin typeface="Footlight MT Light" panose="0204060206030A020304" pitchFamily="18" charset="77"/>
              </a:rPr>
              <a:t>The Electroscope worked and it can </a:t>
            </a:r>
            <a:r>
              <a:rPr lang="en-AE" sz="1800">
                <a:latin typeface="Footlight MT Light" panose="0204060206030A020304" pitchFamily="18" charset="77"/>
              </a:rPr>
              <a:t>detect the present of electric charge.</a:t>
            </a:r>
          </a:p>
        </p:txBody>
      </p:sp>
    </p:spTree>
    <p:extLst>
      <p:ext uri="{BB962C8B-B14F-4D97-AF65-F5344CB8AC3E}">
        <p14:creationId xmlns:p14="http://schemas.microsoft.com/office/powerpoint/2010/main" val="2494461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w-ritings: 4dele: listening by keri on Flickr. ♡ | Listening quotes, Wise  words quotes, Distance love quotes">
            <a:extLst>
              <a:ext uri="{FF2B5EF4-FFF2-40B4-BE49-F238E27FC236}">
                <a16:creationId xmlns:a16="http://schemas.microsoft.com/office/drawing/2014/main" id="{A10CD049-D61A-404D-B2F1-7ABF550EA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63" y="1135085"/>
            <a:ext cx="7576473" cy="458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98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Footlight MT Light</vt:lpstr>
      <vt:lpstr>Office Theme</vt:lpstr>
      <vt:lpstr>Hand-made Electroscope </vt:lpstr>
      <vt:lpstr>Aim</vt:lpstr>
      <vt:lpstr>Tools  </vt:lpstr>
      <vt:lpstr>Theory </vt:lpstr>
      <vt:lpstr>Procedure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Hand-made Electroscope </dc:title>
  <dc:creator>Mohamed Adnan</dc:creator>
  <cp:lastModifiedBy>Mohamed Adnan</cp:lastModifiedBy>
  <cp:revision>2</cp:revision>
  <dcterms:created xsi:type="dcterms:W3CDTF">2021-09-09T07:37:25Z</dcterms:created>
  <dcterms:modified xsi:type="dcterms:W3CDTF">2021-11-21T09:08:37Z</dcterms:modified>
</cp:coreProperties>
</file>